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7"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dirty="0">
                <a:solidFill>
                  <a:srgbClr val="2F5496"/>
                </a:solidFill>
                <a:latin typeface="Arial"/>
                <a:ea typeface="Arial"/>
                <a:cs typeface="Arial"/>
                <a:sym typeface="Arial"/>
              </a:rPr>
              <a:t> </a:t>
            </a:r>
            <a:r>
              <a:rPr lang="en-IN" sz="2000" dirty="0" err="1">
                <a:solidFill>
                  <a:srgbClr val="2F5496"/>
                </a:solidFill>
              </a:rPr>
              <a:t>Nevin</a:t>
            </a:r>
            <a:r>
              <a:rPr lang="en-IN" sz="2000" dirty="0">
                <a:solidFill>
                  <a:srgbClr val="2F5496"/>
                </a:solidFill>
              </a:rPr>
              <a:t> P </a:t>
            </a:r>
            <a:r>
              <a:rPr lang="en-US" sz="2000" dirty="0">
                <a:solidFill>
                  <a:srgbClr val="2F5496"/>
                </a:solidFill>
                <a:latin typeface="Arial"/>
                <a:ea typeface="Arial"/>
                <a:cs typeface="Arial"/>
                <a:sym typeface="Arial"/>
              </a:rPr>
              <a:t>– AU810021114</a:t>
            </a:r>
            <a:r>
              <a:rPr lang="en-IN" sz="2000" dirty="0">
                <a:solidFill>
                  <a:srgbClr val="2F5496"/>
                </a:solidFill>
                <a:latin typeface="Arial"/>
                <a:ea typeface="Arial"/>
                <a:cs typeface="Arial"/>
                <a:sym typeface="Arial"/>
              </a:rPr>
              <a:t>702</a:t>
            </a:r>
            <a:endParaRPr sz="2000"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5" name="Subtitle 4">
            <a:extLst>
              <a:ext uri="{FF2B5EF4-FFF2-40B4-BE49-F238E27FC236}">
                <a16:creationId xmlns:a16="http://schemas.microsoft.com/office/drawing/2014/main" id="{7D966048-7FC3-E56C-FD41-D29ADBD54AE6}"/>
              </a:ext>
            </a:extLst>
          </p:cNvPr>
          <p:cNvSpPr>
            <a:spLocks noGrp="1"/>
          </p:cNvSpPr>
          <p:nvPr>
            <p:ph type="subTitle" idx="1"/>
          </p:nvPr>
        </p:nvSpPr>
        <p:spPr/>
        <p:txBody>
          <a:bodyPr/>
          <a:lstStyle/>
          <a:p>
            <a:r>
              <a:rPr lang="en-US" dirty="0"/>
              <a:t>https://github.com/Crazynevin702/Nevin-P-au810021114702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1A5A0-66FF-4C0B-BB7C-223A8CF885E6}"/>
              </a:ext>
            </a:extLst>
          </p:cNvPr>
          <p:cNvSpPr>
            <a:spLocks noGrp="1"/>
          </p:cNvSpPr>
          <p:nvPr>
            <p:ph type="title"/>
          </p:nvPr>
        </p:nvSpPr>
        <p:spPr>
          <a:xfrm>
            <a:off x="916858" y="886234"/>
            <a:ext cx="10515600" cy="1325563"/>
          </a:xfrm>
        </p:spPr>
        <p:txBody>
          <a:bodyPr/>
          <a:lstStyle/>
          <a:p>
            <a:pPr algn="ctr"/>
            <a:r>
              <a:rPr lang="en-IN" dirty="0"/>
              <a:t>Project demo</a:t>
            </a:r>
            <a:endParaRPr lang="en-US" dirty="0"/>
          </a:p>
        </p:txBody>
      </p:sp>
      <p:sp>
        <p:nvSpPr>
          <p:cNvPr id="3" name="Text Placeholder 2">
            <a:extLst>
              <a:ext uri="{FF2B5EF4-FFF2-40B4-BE49-F238E27FC236}">
                <a16:creationId xmlns:a16="http://schemas.microsoft.com/office/drawing/2014/main" id="{D9C86514-6C41-E442-5CEC-A38315222FC8}"/>
              </a:ext>
            </a:extLst>
          </p:cNvPr>
          <p:cNvSpPr>
            <a:spLocks noGrp="1"/>
          </p:cNvSpPr>
          <p:nvPr>
            <p:ph type="body" idx="1"/>
          </p:nvPr>
        </p:nvSpPr>
        <p:spPr/>
        <p:txBody>
          <a:bodyPr/>
          <a:lstStyle/>
          <a:p>
            <a:r>
              <a:rPr lang="en-IN" dirty="0"/>
              <a:t> </a:t>
            </a:r>
            <a:endParaRPr lang="en-US" dirty="0"/>
          </a:p>
        </p:txBody>
      </p:sp>
      <p:pic>
        <p:nvPicPr>
          <p:cNvPr id="5" name="nevin">
            <a:hlinkClick r:id="" action="ppaction://media"/>
            <a:extLst>
              <a:ext uri="{FF2B5EF4-FFF2-40B4-BE49-F238E27FC236}">
                <a16:creationId xmlns:a16="http://schemas.microsoft.com/office/drawing/2014/main" id="{C359ED51-B1A3-01EE-DD97-A5C4E1B1250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77730" y="1825625"/>
            <a:ext cx="6577780" cy="4236402"/>
          </a:xfrm>
          <a:prstGeom prst="rect">
            <a:avLst/>
          </a:prstGeom>
        </p:spPr>
      </p:pic>
    </p:spTree>
    <p:extLst>
      <p:ext uri="{BB962C8B-B14F-4D97-AF65-F5344CB8AC3E}">
        <p14:creationId xmlns:p14="http://schemas.microsoft.com/office/powerpoint/2010/main" val="343886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550</Words>
  <Application>Microsoft Office PowerPoint</Application>
  <PresentationFormat>Widescreen</PresentationFormat>
  <Paragraphs>48</Paragraphs>
  <Slides>11</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selva kumar</cp:lastModifiedBy>
  <cp:revision>7</cp:revision>
  <dcterms:modified xsi:type="dcterms:W3CDTF">2024-04-18T07:59:14Z</dcterms:modified>
</cp:coreProperties>
</file>